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41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IMG_1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57158" y="1714488"/>
            <a:ext cx="814312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400" b="1" i="1" dirty="0" smtClean="0"/>
              <a:t>Мастер класс </a:t>
            </a:r>
          </a:p>
          <a:p>
            <a:pPr algn="ctr"/>
            <a:r>
              <a:rPr lang="ru-RU" sz="2400" b="1" i="1" dirty="0" smtClean="0"/>
              <a:t>«Рисование акриловыми красками в технике Флюид </a:t>
            </a:r>
            <a:r>
              <a:rPr lang="ru-RU" sz="2400" b="1" i="1" dirty="0" err="1" smtClean="0"/>
              <a:t>Арт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787679" y="3643314"/>
            <a:ext cx="43563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Выполнила : воспитатель Богатова Галина </a:t>
            </a:r>
          </a:p>
          <a:p>
            <a:r>
              <a:rPr lang="ru-RU" dirty="0" smtClean="0"/>
              <a:t>Андреевна 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428604"/>
            <a:ext cx="93033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Муниципальное казенное дошкольное образовательное учреждение города Новосибирска </a:t>
            </a:r>
          </a:p>
          <a:p>
            <a:r>
              <a:rPr lang="ru-RU" dirty="0" smtClean="0"/>
              <a:t>«Детский сад №135 комбинированного вида «</a:t>
            </a:r>
            <a:r>
              <a:rPr lang="ru-RU" dirty="0" err="1" smtClean="0"/>
              <a:t>Речецветик</a:t>
            </a:r>
            <a:r>
              <a:rPr lang="ru-RU" dirty="0" smtClean="0"/>
              <a:t>»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3428992" y="6143644"/>
            <a:ext cx="2182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Новосибирск 2021 г.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85852" y="1571612"/>
            <a:ext cx="2428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0" y="1214422"/>
            <a:ext cx="9144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Художественная литература является действенным средством  умственного, нравственного и этического развития детей, оказывает влияние на развитие и обогащение речи.</a:t>
            </a:r>
          </a:p>
          <a:p>
            <a:r>
              <a:rPr lang="ru-RU" sz="2000" b="1" dirty="0" smtClean="0"/>
              <a:t>Согласно ФГОС дошкольного образования задачи литературного развития рассматриваются в двух образовательных областях: художественно-эстетическое развитие и речевое развитие.</a:t>
            </a:r>
            <a:endParaRPr lang="ru-RU" sz="2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0" y="3571876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/>
              <a:t>Умение воспринимать и понимать художественное произведение, а так же понимать элементы художественной выразительности само собой к дошкольнику не приходит, его необходимо развивать.</a:t>
            </a:r>
          </a:p>
          <a:p>
            <a:r>
              <a:rPr lang="ru-RU" sz="2000" b="1" dirty="0" smtClean="0"/>
              <a:t>Рисование и иллюстрирование помогает понимать произведение.</a:t>
            </a:r>
          </a:p>
          <a:p>
            <a:r>
              <a:rPr lang="ru-RU" sz="2000" b="1" dirty="0" smtClean="0"/>
              <a:t>Если вспомнить возрастные особенности, то можно сказать что ведущей потребностью является познавательная и творческая активность – игра, поэтому техники рисования с использованием нетрадиционных материалов является для </a:t>
            </a:r>
            <a:r>
              <a:rPr lang="ru-RU" sz="2000" b="1" dirty="0" err="1" smtClean="0"/>
              <a:t>ребнка</a:t>
            </a:r>
            <a:r>
              <a:rPr lang="ru-RU" sz="2000" b="1" dirty="0" smtClean="0"/>
              <a:t> своеобразной игрой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357166"/>
            <a:ext cx="42466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Актуальность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57224" y="357166"/>
            <a:ext cx="70016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Что такое Флюид </a:t>
            </a:r>
            <a:r>
              <a:rPr lang="ru-RU" sz="54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Арт</a:t>
            </a:r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7158" y="1643050"/>
            <a:ext cx="842968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ru-RU" sz="2800" b="1" dirty="0" smtClean="0"/>
              <a:t>-это техника рисования картины без использования кистей и мазков, краску наносят  путем заливки и разбрызгивания. Так, как у детей плохо развит графический навык рисования, они затруднятся передать характерные черты персонажей техника Флюид </a:t>
            </a:r>
            <a:r>
              <a:rPr lang="ru-RU" sz="2800" b="1" dirty="0" err="1" smtClean="0"/>
              <a:t>арт</a:t>
            </a:r>
            <a:r>
              <a:rPr lang="ru-RU" sz="2800" b="1" dirty="0" smtClean="0"/>
              <a:t> поможет передать  характер героя с помощью цвета, отношение </a:t>
            </a:r>
            <a:r>
              <a:rPr lang="ru-RU" sz="2800" b="1" dirty="0" err="1" smtClean="0"/>
              <a:t>ребека</a:t>
            </a:r>
            <a:r>
              <a:rPr lang="ru-RU" sz="2800" b="1" dirty="0" smtClean="0"/>
              <a:t> к персонажу или самому произведению. С помощью этой техники можно воссоздать неповторимые пейзажи сказочного моря, тридевятого царства и синего моря.</a:t>
            </a:r>
            <a:endParaRPr lang="ru-RU" sz="2800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8596" y="0"/>
            <a:ext cx="81747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Необходимые материалы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71472" y="1000108"/>
            <a:ext cx="8072494" cy="585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-</a:t>
            </a:r>
            <a:r>
              <a:rPr lang="ru-RU" sz="2800" b="1" dirty="0" smtClean="0"/>
              <a:t>акриловые краски,</a:t>
            </a:r>
          </a:p>
          <a:p>
            <a:r>
              <a:rPr lang="ru-RU" sz="2800" b="1" dirty="0" smtClean="0"/>
              <a:t>-разбавитель (медиум или вода и ПВА) Клей сохраняет связующие свойства акрила, предотвращает появление трещин во время высыхания, формирует четкий рисунок),</a:t>
            </a:r>
          </a:p>
          <a:p>
            <a:r>
              <a:rPr lang="ru-RU" sz="2800" b="1" dirty="0" smtClean="0"/>
              <a:t>-вода</a:t>
            </a:r>
          </a:p>
          <a:p>
            <a:r>
              <a:rPr lang="ru-RU" sz="2800" b="1" dirty="0" smtClean="0"/>
              <a:t>-пластиковые стаканчики и палочки или ложечки для смешивания,</a:t>
            </a:r>
          </a:p>
          <a:p>
            <a:r>
              <a:rPr lang="ru-RU" sz="2800" b="1" dirty="0" smtClean="0"/>
              <a:t>-блестки ля украшения,</a:t>
            </a:r>
          </a:p>
          <a:p>
            <a:r>
              <a:rPr lang="ru-RU" sz="2800" b="1" dirty="0" smtClean="0"/>
              <a:t>-холст или деревянное ,</a:t>
            </a:r>
          </a:p>
          <a:p>
            <a:r>
              <a:rPr lang="ru-RU" sz="2800" b="1" dirty="0" smtClean="0"/>
              <a:t>-скатерти, салфетки,</a:t>
            </a:r>
          </a:p>
          <a:p>
            <a:r>
              <a:rPr lang="ru-RU" sz="2800" b="1" dirty="0" smtClean="0"/>
              <a:t>-силикон для появления ячеек, </a:t>
            </a:r>
          </a:p>
          <a:p>
            <a:r>
              <a:rPr lang="ru-RU" sz="2800" b="1" dirty="0" smtClean="0"/>
              <a:t>-фен</a:t>
            </a:r>
            <a:endParaRPr lang="ru-RU" sz="2800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42976" y="642918"/>
            <a:ext cx="60283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Подготовка краски</a:t>
            </a:r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14414" y="2000240"/>
            <a:ext cx="678661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В стаканчике смешивается краска с водой и ПВА в соотношении:</a:t>
            </a:r>
          </a:p>
          <a:p>
            <a:r>
              <a:rPr lang="ru-RU" sz="2800" b="1" dirty="0" smtClean="0"/>
              <a:t>1 часть краски,</a:t>
            </a:r>
          </a:p>
          <a:p>
            <a:r>
              <a:rPr lang="ru-RU" sz="2800" b="1" dirty="0" smtClean="0"/>
              <a:t>1,5 воды,</a:t>
            </a:r>
          </a:p>
          <a:p>
            <a:r>
              <a:rPr lang="ru-RU" sz="2800" b="1" dirty="0" smtClean="0"/>
              <a:t>1,5 ПВА</a:t>
            </a:r>
            <a:endParaRPr lang="ru-RU" sz="28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43042" y="357166"/>
            <a:ext cx="567674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Техника заливки 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«Грязный стакан»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Рисунок 3" descr="IMG_13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2357430"/>
            <a:ext cx="4572032" cy="40719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2214554"/>
            <a:ext cx="3857652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r>
              <a:rPr lang="ru-RU" sz="2000" dirty="0" smtClean="0"/>
              <a:t>смешать каждый цвет с водой и ПВА</a:t>
            </a:r>
          </a:p>
          <a:p>
            <a:r>
              <a:rPr lang="ru-RU" sz="2000" dirty="0" smtClean="0"/>
              <a:t>в отдельном стакане,</a:t>
            </a:r>
          </a:p>
          <a:p>
            <a:pPr>
              <a:buFontTx/>
              <a:buChar char="-"/>
            </a:pPr>
            <a:r>
              <a:rPr lang="ru-RU" sz="2000" dirty="0" smtClean="0"/>
              <a:t>в чистый стакан переливаются все цвета слоями и не перемешиваются,</a:t>
            </a:r>
          </a:p>
          <a:p>
            <a:r>
              <a:rPr lang="ru-RU" sz="2000" dirty="0" smtClean="0"/>
              <a:t>-стакан резко переворачивается на середину хоста. </a:t>
            </a:r>
          </a:p>
          <a:p>
            <a:r>
              <a:rPr lang="ru-RU" sz="2000" dirty="0" smtClean="0"/>
              <a:t>Когда вся краска стечет медленно убираем стакан и наклоняем холст под разными углами для распределения краски и формирования рисунка.</a:t>
            </a:r>
          </a:p>
          <a:p>
            <a:pPr>
              <a:buFontTx/>
              <a:buChar char="-"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_13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43042" y="0"/>
            <a:ext cx="565975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Секреты заливки</a:t>
            </a:r>
          </a:p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«грязный стакан»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1928802"/>
            <a:ext cx="700092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После смешивания краски с ПВА и водой можно добавить пару капель или </a:t>
            </a:r>
            <a:r>
              <a:rPr lang="ru-RU" sz="2400" b="1" dirty="0" err="1" smtClean="0"/>
              <a:t>пшиков</a:t>
            </a:r>
            <a:r>
              <a:rPr lang="ru-RU" sz="2400" b="1" dirty="0" smtClean="0"/>
              <a:t> силикона для образования ячеек, перемешать палочкой. Нужно помнить чем дольше перемешивать , тем ячейки будут меньше. Для проявления ячеек на картине нужно просушить феном, но не ближе чем на метр.</a:t>
            </a:r>
          </a:p>
          <a:p>
            <a:r>
              <a:rPr lang="ru-RU" sz="2400" b="1" dirty="0" smtClean="0"/>
              <a:t>При переливании красок в стакан не забывать, что первая перелитая краска окажется сверху.</a:t>
            </a:r>
          </a:p>
          <a:p>
            <a:r>
              <a:rPr lang="ru-RU" sz="2400" b="1" dirty="0" smtClean="0"/>
              <a:t>Для закрепления рисунка на картине при полном высыхании( 3 суток) можно покрыть акриловым лаком.</a:t>
            </a:r>
            <a:endParaRPr lang="ru-RU" sz="24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451</Words>
  <PresentationFormat>Экран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ДНС</dc:creator>
  <cp:lastModifiedBy>ДНС</cp:lastModifiedBy>
  <cp:revision>10</cp:revision>
  <dcterms:created xsi:type="dcterms:W3CDTF">2021-09-11T09:30:09Z</dcterms:created>
  <dcterms:modified xsi:type="dcterms:W3CDTF">2021-10-26T06:19:26Z</dcterms:modified>
</cp:coreProperties>
</file>